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6" r:id="rId7"/>
    <p:sldId id="261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20" y="-1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4" y="692696"/>
            <a:ext cx="9117263" cy="5637508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56792"/>
            <a:ext cx="9302820" cy="475252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88832" cy="10584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primary school where many </a:t>
            </a:r>
            <a:r>
              <a:rPr lang="en-US" dirty="0" err="1" smtClean="0"/>
              <a:t>Vana</a:t>
            </a:r>
            <a:r>
              <a:rPr lang="en-US" dirty="0" smtClean="0"/>
              <a:t> children attend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351026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177686"/>
            <a:ext cx="8424936" cy="568031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6480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Wall 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270896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52151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1659</TotalTime>
  <Words>32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The primary school where many Vana children attend</vt:lpstr>
      <vt:lpstr>Wall Art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41</cp:revision>
  <dcterms:created xsi:type="dcterms:W3CDTF">2014-03-23T21:36:37Z</dcterms:created>
  <dcterms:modified xsi:type="dcterms:W3CDTF">2015-05-31T14:15:40Z</dcterms:modified>
</cp:coreProperties>
</file>